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</p:sldMasterIdLst>
  <p:notesMasterIdLst>
    <p:notesMasterId r:id="rId9"/>
  </p:notesMasterIdLst>
  <p:sldIdLst>
    <p:sldId id="256" r:id="rId5"/>
    <p:sldId id="257" r:id="rId6"/>
    <p:sldId id="258" r:id="rId7"/>
    <p:sldId id="259" r:id="rId8"/>
    <p:sldId id="261" r:id="rId10"/>
    <p:sldId id="260" r:id="rId11"/>
    <p:sldId id="262" r:id="rId12"/>
    <p:sldId id="263" r:id="rId13"/>
    <p:sldId id="264" r:id="rId14"/>
  </p:sldIdLst>
  <p:sldSz cx="10080625" cy="7559675"/>
  <p:notesSz cx="7772400" cy="10058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4719182" cy="4719182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040" cy="5046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561" y="0"/>
            <a:ext cx="3368040" cy="5046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68680" y="1257300"/>
            <a:ext cx="6035040" cy="339471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240" y="4840605"/>
            <a:ext cx="6217920" cy="396049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734"/>
            <a:ext cx="3368040" cy="50466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561" y="9553734"/>
            <a:ext cx="3368040" cy="50466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0078" y="1237197"/>
            <a:ext cx="7560469" cy="2631887"/>
          </a:xfrm>
        </p:spPr>
        <p:txBody>
          <a:bodyPr anchor="b"/>
          <a:lstStyle>
            <a:lvl1pPr algn="ctr">
              <a:defRPr sz="496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0078" y="3970580"/>
            <a:ext cx="7560469" cy="1825171"/>
          </a:xfrm>
        </p:spPr>
        <p:txBody>
          <a:bodyPr/>
          <a:lstStyle>
            <a:lvl1pPr marL="0" indent="0" algn="ctr">
              <a:buNone/>
              <a:defRPr sz="1985"/>
            </a:lvl1pPr>
            <a:lvl2pPr marL="377825" indent="0" algn="ctr">
              <a:buNone/>
              <a:defRPr sz="1655"/>
            </a:lvl2pPr>
            <a:lvl3pPr marL="756285" indent="0" algn="ctr">
              <a:buNone/>
              <a:defRPr sz="1490"/>
            </a:lvl3pPr>
            <a:lvl4pPr marL="1134110" indent="0" algn="ctr">
              <a:buNone/>
              <a:defRPr sz="1325"/>
            </a:lvl4pPr>
            <a:lvl5pPr marL="1511935" indent="0" algn="ctr">
              <a:buNone/>
              <a:defRPr sz="1325"/>
            </a:lvl5pPr>
            <a:lvl6pPr marL="1889760" indent="0" algn="ctr">
              <a:buNone/>
              <a:defRPr sz="1325"/>
            </a:lvl6pPr>
            <a:lvl7pPr marL="2268220" indent="0" algn="ctr">
              <a:buNone/>
              <a:defRPr sz="1325"/>
            </a:lvl7pPr>
            <a:lvl8pPr marL="2646045" indent="0" algn="ctr">
              <a:buNone/>
              <a:defRPr sz="1325"/>
            </a:lvl8pPr>
            <a:lvl9pPr marL="3023870" indent="0" algn="ctr">
              <a:buNone/>
              <a:defRPr sz="1325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b="0" i="0" kern="1200" cap="none" spc="0" normalizeH="0" baseline="0" noProof="0" smtClean="0">
              <a:solidFill>
                <a:schemeClr val="tx1"/>
              </a:solidFill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b="0" i="0" kern="1200" cap="none" spc="0" normalizeH="0" baseline="0" noProof="0" smtClean="0">
              <a:solidFill>
                <a:schemeClr val="tx1"/>
              </a:solidFill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DA3D971-BD08-4105-986D-4E62801DB796}" type="slidenum">
              <a:rPr kumimoji="0" lang="en-US" altLang="zh-CN" b="0" i="0" kern="1200" cap="none" spc="0" normalizeH="0" baseline="0" noProof="0" smtClean="0">
                <a:solidFill>
                  <a:schemeClr val="tx1"/>
                </a:solidFill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b="0" i="0" kern="1200" cap="none" spc="0" normalizeH="0" baseline="0" noProof="0" smtClean="0">
              <a:solidFill>
                <a:schemeClr val="tx1"/>
              </a:solidFill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453" y="302738"/>
            <a:ext cx="2268141" cy="645022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4031" y="302738"/>
            <a:ext cx="6672935" cy="645022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1706356" y="1875919"/>
            <a:ext cx="7616472" cy="1193449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706356" y="3226861"/>
            <a:ext cx="7621722" cy="1931917"/>
          </a:xfrm>
        </p:spPr>
        <p:txBody>
          <a:bodyPr/>
          <a:lstStyle>
            <a:lvl1pPr marL="0" indent="0" algn="r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04031" y="6884204"/>
            <a:ext cx="2352146" cy="524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b="0" i="0" kern="1200" cap="none" spc="0" normalizeH="0" baseline="0" noProof="0" smtClean="0">
              <a:solidFill>
                <a:schemeClr val="tx1"/>
              </a:solidFill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444214" y="6884204"/>
            <a:ext cx="3192198" cy="524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b="0" i="0" kern="1200" cap="none" spc="0" normalizeH="0" baseline="0" noProof="0" smtClean="0">
              <a:solidFill>
                <a:schemeClr val="tx1"/>
              </a:solidFill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224448" y="6884204"/>
            <a:ext cx="2352146" cy="524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DA3D971-BD08-4105-986D-4E62801DB796}" type="slidenum">
              <a:rPr kumimoji="0" lang="en-US" altLang="zh-CN" b="0" i="0" kern="1200" cap="none" spc="0" normalizeH="0" baseline="0" noProof="0" smtClean="0">
                <a:solidFill>
                  <a:schemeClr val="tx1"/>
                </a:solidFill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b="0" i="0" kern="1200" cap="none" spc="0" normalizeH="0" baseline="0" noProof="0" smtClean="0">
              <a:solidFill>
                <a:schemeClr val="tx1"/>
              </a:solidFill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793" y="1884670"/>
            <a:ext cx="8694539" cy="3144614"/>
          </a:xfrm>
        </p:spPr>
        <p:txBody>
          <a:bodyPr anchor="b"/>
          <a:lstStyle>
            <a:lvl1pPr>
              <a:defRPr sz="6615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793" y="5059033"/>
            <a:ext cx="8694539" cy="1653678"/>
          </a:xfrm>
        </p:spPr>
        <p:txBody>
          <a:bodyPr/>
          <a:lstStyle>
            <a:lvl1pPr marL="0" indent="0">
              <a:buNone/>
              <a:defRPr sz="2645"/>
            </a:lvl1pPr>
            <a:lvl2pPr marL="504190" indent="0">
              <a:buNone/>
              <a:defRPr sz="2205"/>
            </a:lvl2pPr>
            <a:lvl3pPr marL="1007745" indent="0">
              <a:buNone/>
              <a:defRPr sz="1985"/>
            </a:lvl3pPr>
            <a:lvl4pPr marL="1511935" indent="0">
              <a:buNone/>
              <a:defRPr sz="1765"/>
            </a:lvl4pPr>
            <a:lvl5pPr marL="2016125" indent="0">
              <a:buNone/>
              <a:defRPr sz="1765"/>
            </a:lvl5pPr>
            <a:lvl6pPr marL="2519680" indent="0">
              <a:buNone/>
              <a:defRPr sz="1765"/>
            </a:lvl6pPr>
            <a:lvl7pPr marL="3023870" indent="0">
              <a:buNone/>
              <a:defRPr sz="1765"/>
            </a:lvl7pPr>
            <a:lvl8pPr marL="3528060" indent="0">
              <a:buNone/>
              <a:defRPr sz="1765"/>
            </a:lvl8pPr>
            <a:lvl9pPr marL="4031615" indent="0">
              <a:buNone/>
              <a:defRPr sz="176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4031" y="1294944"/>
            <a:ext cx="4452276" cy="545976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4318" y="1294944"/>
            <a:ext cx="4452276" cy="545976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794" y="402483"/>
            <a:ext cx="8694539" cy="146118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4794" y="1853171"/>
            <a:ext cx="4265014" cy="908210"/>
          </a:xfrm>
        </p:spPr>
        <p:txBody>
          <a:bodyPr anchor="b"/>
          <a:lstStyle>
            <a:lvl1pPr marL="0" indent="0">
              <a:buNone/>
              <a:defRPr sz="2645" b="1"/>
            </a:lvl1pPr>
            <a:lvl2pPr marL="504190" indent="0">
              <a:buNone/>
              <a:defRPr sz="2205" b="1"/>
            </a:lvl2pPr>
            <a:lvl3pPr marL="1007745" indent="0">
              <a:buNone/>
              <a:defRPr sz="1985" b="1"/>
            </a:lvl3pPr>
            <a:lvl4pPr marL="1511935" indent="0">
              <a:buNone/>
              <a:defRPr sz="1765" b="1"/>
            </a:lvl4pPr>
            <a:lvl5pPr marL="2016125" indent="0">
              <a:buNone/>
              <a:defRPr sz="1765" b="1"/>
            </a:lvl5pPr>
            <a:lvl6pPr marL="2519680" indent="0">
              <a:buNone/>
              <a:defRPr sz="1765" b="1"/>
            </a:lvl6pPr>
            <a:lvl7pPr marL="3023870" indent="0">
              <a:buNone/>
              <a:defRPr sz="1765" b="1"/>
            </a:lvl7pPr>
            <a:lvl8pPr marL="3528060" indent="0">
              <a:buNone/>
              <a:defRPr sz="1765" b="1"/>
            </a:lvl8pPr>
            <a:lvl9pPr marL="4031615" indent="0">
              <a:buNone/>
              <a:defRPr sz="1765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794" y="2761381"/>
            <a:ext cx="4265014" cy="40615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3316" y="1853171"/>
            <a:ext cx="4286016" cy="908210"/>
          </a:xfrm>
        </p:spPr>
        <p:txBody>
          <a:bodyPr anchor="b"/>
          <a:lstStyle>
            <a:lvl1pPr marL="0" indent="0">
              <a:buNone/>
              <a:defRPr sz="2645" b="1"/>
            </a:lvl1pPr>
            <a:lvl2pPr marL="504190" indent="0">
              <a:buNone/>
              <a:defRPr sz="2205" b="1"/>
            </a:lvl2pPr>
            <a:lvl3pPr marL="1007745" indent="0">
              <a:buNone/>
              <a:defRPr sz="1985" b="1"/>
            </a:lvl3pPr>
            <a:lvl4pPr marL="1511935" indent="0">
              <a:buNone/>
              <a:defRPr sz="1765" b="1"/>
            </a:lvl4pPr>
            <a:lvl5pPr marL="2016125" indent="0">
              <a:buNone/>
              <a:defRPr sz="1765" b="1"/>
            </a:lvl5pPr>
            <a:lvl6pPr marL="2519680" indent="0">
              <a:buNone/>
              <a:defRPr sz="1765" b="1"/>
            </a:lvl6pPr>
            <a:lvl7pPr marL="3023870" indent="0">
              <a:buNone/>
              <a:defRPr sz="1765" b="1"/>
            </a:lvl7pPr>
            <a:lvl8pPr marL="3528060" indent="0">
              <a:buNone/>
              <a:defRPr sz="1765" b="1"/>
            </a:lvl8pPr>
            <a:lvl9pPr marL="4031615" indent="0">
              <a:buNone/>
              <a:defRPr sz="1765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3316" y="2761381"/>
            <a:ext cx="4286016" cy="40615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794" y="503978"/>
            <a:ext cx="3251702" cy="1763924"/>
          </a:xfrm>
        </p:spPr>
        <p:txBody>
          <a:bodyPr anchor="b"/>
          <a:lstStyle>
            <a:lvl1pPr>
              <a:defRPr sz="3525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016" y="1088453"/>
            <a:ext cx="5103316" cy="5372269"/>
          </a:xfrm>
        </p:spPr>
        <p:txBody>
          <a:bodyPr/>
          <a:lstStyle>
            <a:lvl1pPr>
              <a:defRPr sz="3525"/>
            </a:lvl1pPr>
            <a:lvl2pPr>
              <a:defRPr sz="3085"/>
            </a:lvl2pPr>
            <a:lvl3pPr>
              <a:defRPr sz="2645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794" y="2267903"/>
            <a:ext cx="3251702" cy="4201570"/>
          </a:xfrm>
        </p:spPr>
        <p:txBody>
          <a:bodyPr/>
          <a:lstStyle>
            <a:lvl1pPr marL="0" indent="0">
              <a:buNone/>
              <a:defRPr sz="1765"/>
            </a:lvl1pPr>
            <a:lvl2pPr marL="504190" indent="0">
              <a:buNone/>
              <a:defRPr sz="1545"/>
            </a:lvl2pPr>
            <a:lvl3pPr marL="1007745" indent="0">
              <a:buNone/>
              <a:defRPr sz="1325"/>
            </a:lvl3pPr>
            <a:lvl4pPr marL="1511935" indent="0">
              <a:buNone/>
              <a:defRPr sz="1100"/>
            </a:lvl4pPr>
            <a:lvl5pPr marL="2016125" indent="0">
              <a:buNone/>
              <a:defRPr sz="1100"/>
            </a:lvl5pPr>
            <a:lvl6pPr marL="2519680" indent="0">
              <a:buNone/>
              <a:defRPr sz="1100"/>
            </a:lvl6pPr>
            <a:lvl7pPr marL="3023870" indent="0">
              <a:buNone/>
              <a:defRPr sz="1100"/>
            </a:lvl7pPr>
            <a:lvl8pPr marL="3528060" indent="0">
              <a:buNone/>
              <a:defRPr sz="1100"/>
            </a:lvl8pPr>
            <a:lvl9pPr marL="4031615" indent="0">
              <a:buNone/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794" y="503978"/>
            <a:ext cx="3251702" cy="1763924"/>
          </a:xfrm>
        </p:spPr>
        <p:txBody>
          <a:bodyPr anchor="b"/>
          <a:lstStyle>
            <a:lvl1pPr>
              <a:defRPr sz="3525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86016" y="1088453"/>
            <a:ext cx="5103316" cy="5372269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525"/>
            </a:lvl1pPr>
            <a:lvl2pPr marL="504190" indent="0">
              <a:buNone/>
              <a:defRPr sz="3085"/>
            </a:lvl2pPr>
            <a:lvl3pPr marL="1007745" indent="0">
              <a:buNone/>
              <a:defRPr sz="2645"/>
            </a:lvl3pPr>
            <a:lvl4pPr marL="1511935" indent="0">
              <a:buNone/>
              <a:defRPr sz="2205"/>
            </a:lvl4pPr>
            <a:lvl5pPr marL="2016125" indent="0">
              <a:buNone/>
              <a:defRPr sz="2205"/>
            </a:lvl5pPr>
            <a:lvl6pPr marL="2519680" indent="0">
              <a:buNone/>
              <a:defRPr sz="2205"/>
            </a:lvl6pPr>
            <a:lvl7pPr marL="3023870" indent="0">
              <a:buNone/>
              <a:defRPr sz="2205"/>
            </a:lvl7pPr>
            <a:lvl8pPr marL="3528060" indent="0">
              <a:buNone/>
              <a:defRPr sz="2205"/>
            </a:lvl8pPr>
            <a:lvl9pPr marL="4031615" indent="0">
              <a:buNone/>
              <a:defRPr sz="2205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794" y="2267903"/>
            <a:ext cx="3251702" cy="4201570"/>
          </a:xfrm>
        </p:spPr>
        <p:txBody>
          <a:bodyPr/>
          <a:lstStyle>
            <a:lvl1pPr marL="0" indent="0">
              <a:buNone/>
              <a:defRPr sz="1765"/>
            </a:lvl1pPr>
            <a:lvl2pPr marL="504190" indent="0">
              <a:buNone/>
              <a:defRPr sz="1545"/>
            </a:lvl2pPr>
            <a:lvl3pPr marL="1007745" indent="0">
              <a:buNone/>
              <a:defRPr sz="1325"/>
            </a:lvl3pPr>
            <a:lvl4pPr marL="1511935" indent="0">
              <a:buNone/>
              <a:defRPr sz="1100"/>
            </a:lvl4pPr>
            <a:lvl5pPr marL="2016125" indent="0">
              <a:buNone/>
              <a:defRPr sz="1100"/>
            </a:lvl5pPr>
            <a:lvl6pPr marL="2519680" indent="0">
              <a:buNone/>
              <a:defRPr sz="1100"/>
            </a:lvl6pPr>
            <a:lvl7pPr marL="3023870" indent="0">
              <a:buNone/>
              <a:defRPr sz="1100"/>
            </a:lvl7pPr>
            <a:lvl8pPr marL="3528060" indent="0">
              <a:buNone/>
              <a:defRPr sz="1100"/>
            </a:lvl8pPr>
            <a:lvl9pPr marL="4031615" indent="0">
              <a:buNone/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453" y="209991"/>
            <a:ext cx="2268141" cy="654471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4031" y="209991"/>
            <a:ext cx="6636411" cy="654471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1706356" y="1875919"/>
            <a:ext cx="7616472" cy="1193449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706356" y="3226861"/>
            <a:ext cx="7621722" cy="1931917"/>
          </a:xfrm>
        </p:spPr>
        <p:txBody>
          <a:bodyPr/>
          <a:lstStyle>
            <a:lvl1pPr marL="0" indent="0" algn="r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04031" y="6884204"/>
            <a:ext cx="2352146" cy="524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b="0" i="0" kern="1200" cap="none" spc="0" normalizeH="0" baseline="0" noProof="0" smtClean="0">
              <a:solidFill>
                <a:schemeClr val="tx1"/>
              </a:solidFill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444214" y="6884204"/>
            <a:ext cx="3192198" cy="524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b="0" i="0" kern="1200" cap="none" spc="0" normalizeH="0" baseline="0" noProof="0" smtClean="0">
              <a:solidFill>
                <a:schemeClr val="tx1"/>
              </a:solidFill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224448" y="6884204"/>
            <a:ext cx="2352146" cy="524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DA3D971-BD08-4105-986D-4E62801DB796}" type="slidenum">
              <a:rPr kumimoji="0" lang="en-US" altLang="zh-CN" b="0" i="0" kern="1200" cap="none" spc="0" normalizeH="0" baseline="0" noProof="0" smtClean="0">
                <a:solidFill>
                  <a:schemeClr val="tx1"/>
                </a:solidFill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b="0" i="0" kern="1200" cap="none" spc="0" normalizeH="0" baseline="0" noProof="0" smtClean="0">
              <a:solidFill>
                <a:schemeClr val="tx1"/>
              </a:solidFill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793" y="1884670"/>
            <a:ext cx="8694539" cy="3144614"/>
          </a:xfrm>
        </p:spPr>
        <p:txBody>
          <a:bodyPr anchor="b"/>
          <a:lstStyle>
            <a:lvl1pPr>
              <a:defRPr sz="6615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793" y="5059033"/>
            <a:ext cx="8694539" cy="1653678"/>
          </a:xfrm>
        </p:spPr>
        <p:txBody>
          <a:bodyPr/>
          <a:lstStyle>
            <a:lvl1pPr marL="0" indent="0">
              <a:buNone/>
              <a:defRPr sz="2645"/>
            </a:lvl1pPr>
            <a:lvl2pPr marL="504190" indent="0">
              <a:buNone/>
              <a:defRPr sz="2205"/>
            </a:lvl2pPr>
            <a:lvl3pPr marL="1007745" indent="0">
              <a:buNone/>
              <a:defRPr sz="1985"/>
            </a:lvl3pPr>
            <a:lvl4pPr marL="1511935" indent="0">
              <a:buNone/>
              <a:defRPr sz="1765"/>
            </a:lvl4pPr>
            <a:lvl5pPr marL="2016125" indent="0">
              <a:buNone/>
              <a:defRPr sz="1765"/>
            </a:lvl5pPr>
            <a:lvl6pPr marL="2519680" indent="0">
              <a:buNone/>
              <a:defRPr sz="1765"/>
            </a:lvl6pPr>
            <a:lvl7pPr marL="3023870" indent="0">
              <a:buNone/>
              <a:defRPr sz="1765"/>
            </a:lvl7pPr>
            <a:lvl8pPr marL="3528060" indent="0">
              <a:buNone/>
              <a:defRPr sz="1765"/>
            </a:lvl8pPr>
            <a:lvl9pPr marL="4031615" indent="0">
              <a:buNone/>
              <a:defRPr sz="176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4031" y="1294944"/>
            <a:ext cx="4452276" cy="545976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4318" y="1294944"/>
            <a:ext cx="4452276" cy="545976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794" y="402483"/>
            <a:ext cx="8694539" cy="146118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4794" y="1853171"/>
            <a:ext cx="4265014" cy="908210"/>
          </a:xfrm>
        </p:spPr>
        <p:txBody>
          <a:bodyPr anchor="b"/>
          <a:lstStyle>
            <a:lvl1pPr marL="0" indent="0">
              <a:buNone/>
              <a:defRPr sz="2645" b="1"/>
            </a:lvl1pPr>
            <a:lvl2pPr marL="504190" indent="0">
              <a:buNone/>
              <a:defRPr sz="2205" b="1"/>
            </a:lvl2pPr>
            <a:lvl3pPr marL="1007745" indent="0">
              <a:buNone/>
              <a:defRPr sz="1985" b="1"/>
            </a:lvl3pPr>
            <a:lvl4pPr marL="1511935" indent="0">
              <a:buNone/>
              <a:defRPr sz="1765" b="1"/>
            </a:lvl4pPr>
            <a:lvl5pPr marL="2016125" indent="0">
              <a:buNone/>
              <a:defRPr sz="1765" b="1"/>
            </a:lvl5pPr>
            <a:lvl6pPr marL="2519680" indent="0">
              <a:buNone/>
              <a:defRPr sz="1765" b="1"/>
            </a:lvl6pPr>
            <a:lvl7pPr marL="3023870" indent="0">
              <a:buNone/>
              <a:defRPr sz="1765" b="1"/>
            </a:lvl7pPr>
            <a:lvl8pPr marL="3528060" indent="0">
              <a:buNone/>
              <a:defRPr sz="1765" b="1"/>
            </a:lvl8pPr>
            <a:lvl9pPr marL="4031615" indent="0">
              <a:buNone/>
              <a:defRPr sz="1765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794" y="2761381"/>
            <a:ext cx="4265014" cy="40615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3316" y="1853171"/>
            <a:ext cx="4286016" cy="908210"/>
          </a:xfrm>
        </p:spPr>
        <p:txBody>
          <a:bodyPr anchor="b"/>
          <a:lstStyle>
            <a:lvl1pPr marL="0" indent="0">
              <a:buNone/>
              <a:defRPr sz="2645" b="1"/>
            </a:lvl1pPr>
            <a:lvl2pPr marL="504190" indent="0">
              <a:buNone/>
              <a:defRPr sz="2205" b="1"/>
            </a:lvl2pPr>
            <a:lvl3pPr marL="1007745" indent="0">
              <a:buNone/>
              <a:defRPr sz="1985" b="1"/>
            </a:lvl3pPr>
            <a:lvl4pPr marL="1511935" indent="0">
              <a:buNone/>
              <a:defRPr sz="1765" b="1"/>
            </a:lvl4pPr>
            <a:lvl5pPr marL="2016125" indent="0">
              <a:buNone/>
              <a:defRPr sz="1765" b="1"/>
            </a:lvl5pPr>
            <a:lvl6pPr marL="2519680" indent="0">
              <a:buNone/>
              <a:defRPr sz="1765" b="1"/>
            </a:lvl6pPr>
            <a:lvl7pPr marL="3023870" indent="0">
              <a:buNone/>
              <a:defRPr sz="1765" b="1"/>
            </a:lvl7pPr>
            <a:lvl8pPr marL="3528060" indent="0">
              <a:buNone/>
              <a:defRPr sz="1765" b="1"/>
            </a:lvl8pPr>
            <a:lvl9pPr marL="4031615" indent="0">
              <a:buNone/>
              <a:defRPr sz="1765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3316" y="2761381"/>
            <a:ext cx="4286016" cy="40615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793" y="1884670"/>
            <a:ext cx="8694539" cy="3144614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793" y="5059033"/>
            <a:ext cx="8694539" cy="1653678"/>
          </a:xfrm>
        </p:spPr>
        <p:txBody>
          <a:bodyPr/>
          <a:lstStyle>
            <a:lvl1pPr marL="0" indent="0">
              <a:buNone/>
              <a:defRPr sz="1985">
                <a:solidFill>
                  <a:schemeClr val="tx1">
                    <a:tint val="75000"/>
                  </a:schemeClr>
                </a:solidFill>
              </a:defRPr>
            </a:lvl1pPr>
            <a:lvl2pPr marL="377825" indent="0">
              <a:buNone/>
              <a:defRPr sz="1655">
                <a:solidFill>
                  <a:schemeClr val="tx1">
                    <a:tint val="75000"/>
                  </a:schemeClr>
                </a:solidFill>
              </a:defRPr>
            </a:lvl2pPr>
            <a:lvl3pPr marL="756285" indent="0">
              <a:buNone/>
              <a:defRPr sz="1490">
                <a:solidFill>
                  <a:schemeClr val="tx1">
                    <a:tint val="75000"/>
                  </a:schemeClr>
                </a:solidFill>
              </a:defRPr>
            </a:lvl3pPr>
            <a:lvl4pPr marL="1134110" indent="0">
              <a:buNone/>
              <a:defRPr sz="1325">
                <a:solidFill>
                  <a:schemeClr val="tx1">
                    <a:tint val="75000"/>
                  </a:schemeClr>
                </a:solidFill>
              </a:defRPr>
            </a:lvl4pPr>
            <a:lvl5pPr marL="1511935" indent="0">
              <a:buNone/>
              <a:defRPr sz="1325">
                <a:solidFill>
                  <a:schemeClr val="tx1">
                    <a:tint val="75000"/>
                  </a:schemeClr>
                </a:solidFill>
              </a:defRPr>
            </a:lvl5pPr>
            <a:lvl6pPr marL="1889760" indent="0">
              <a:buNone/>
              <a:defRPr sz="1325">
                <a:solidFill>
                  <a:schemeClr val="tx1">
                    <a:tint val="75000"/>
                  </a:schemeClr>
                </a:solidFill>
              </a:defRPr>
            </a:lvl6pPr>
            <a:lvl7pPr marL="2268220" indent="0">
              <a:buNone/>
              <a:defRPr sz="1325">
                <a:solidFill>
                  <a:schemeClr val="tx1">
                    <a:tint val="75000"/>
                  </a:schemeClr>
                </a:solidFill>
              </a:defRPr>
            </a:lvl7pPr>
            <a:lvl8pPr marL="2646045" indent="0">
              <a:buNone/>
              <a:defRPr sz="1325">
                <a:solidFill>
                  <a:schemeClr val="tx1">
                    <a:tint val="75000"/>
                  </a:schemeClr>
                </a:solidFill>
              </a:defRPr>
            </a:lvl8pPr>
            <a:lvl9pPr marL="3023870" indent="0">
              <a:buNone/>
              <a:defRPr sz="132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794" y="503978"/>
            <a:ext cx="3251702" cy="1763924"/>
          </a:xfrm>
        </p:spPr>
        <p:txBody>
          <a:bodyPr anchor="b"/>
          <a:lstStyle>
            <a:lvl1pPr>
              <a:defRPr sz="3525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016" y="1088453"/>
            <a:ext cx="5103316" cy="5372269"/>
          </a:xfrm>
        </p:spPr>
        <p:txBody>
          <a:bodyPr/>
          <a:lstStyle>
            <a:lvl1pPr>
              <a:defRPr sz="3525"/>
            </a:lvl1pPr>
            <a:lvl2pPr>
              <a:defRPr sz="3085"/>
            </a:lvl2pPr>
            <a:lvl3pPr>
              <a:defRPr sz="2645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794" y="2267903"/>
            <a:ext cx="3251702" cy="4201570"/>
          </a:xfrm>
        </p:spPr>
        <p:txBody>
          <a:bodyPr/>
          <a:lstStyle>
            <a:lvl1pPr marL="0" indent="0">
              <a:buNone/>
              <a:defRPr sz="1765"/>
            </a:lvl1pPr>
            <a:lvl2pPr marL="504190" indent="0">
              <a:buNone/>
              <a:defRPr sz="1545"/>
            </a:lvl2pPr>
            <a:lvl3pPr marL="1007745" indent="0">
              <a:buNone/>
              <a:defRPr sz="1325"/>
            </a:lvl3pPr>
            <a:lvl4pPr marL="1511935" indent="0">
              <a:buNone/>
              <a:defRPr sz="1100"/>
            </a:lvl4pPr>
            <a:lvl5pPr marL="2016125" indent="0">
              <a:buNone/>
              <a:defRPr sz="1100"/>
            </a:lvl5pPr>
            <a:lvl6pPr marL="2519680" indent="0">
              <a:buNone/>
              <a:defRPr sz="1100"/>
            </a:lvl6pPr>
            <a:lvl7pPr marL="3023870" indent="0">
              <a:buNone/>
              <a:defRPr sz="1100"/>
            </a:lvl7pPr>
            <a:lvl8pPr marL="3528060" indent="0">
              <a:buNone/>
              <a:defRPr sz="1100"/>
            </a:lvl8pPr>
            <a:lvl9pPr marL="4031615" indent="0">
              <a:buNone/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794" y="503978"/>
            <a:ext cx="3251702" cy="1763924"/>
          </a:xfrm>
        </p:spPr>
        <p:txBody>
          <a:bodyPr anchor="b"/>
          <a:lstStyle>
            <a:lvl1pPr>
              <a:defRPr sz="3525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86016" y="1088453"/>
            <a:ext cx="5103316" cy="5372269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525"/>
            </a:lvl1pPr>
            <a:lvl2pPr marL="504190" indent="0">
              <a:buNone/>
              <a:defRPr sz="3085"/>
            </a:lvl2pPr>
            <a:lvl3pPr marL="1007745" indent="0">
              <a:buNone/>
              <a:defRPr sz="2645"/>
            </a:lvl3pPr>
            <a:lvl4pPr marL="1511935" indent="0">
              <a:buNone/>
              <a:defRPr sz="2205"/>
            </a:lvl4pPr>
            <a:lvl5pPr marL="2016125" indent="0">
              <a:buNone/>
              <a:defRPr sz="2205"/>
            </a:lvl5pPr>
            <a:lvl6pPr marL="2519680" indent="0">
              <a:buNone/>
              <a:defRPr sz="2205"/>
            </a:lvl6pPr>
            <a:lvl7pPr marL="3023870" indent="0">
              <a:buNone/>
              <a:defRPr sz="2205"/>
            </a:lvl7pPr>
            <a:lvl8pPr marL="3528060" indent="0">
              <a:buNone/>
              <a:defRPr sz="2205"/>
            </a:lvl8pPr>
            <a:lvl9pPr marL="4031615" indent="0">
              <a:buNone/>
              <a:defRPr sz="2205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794" y="2267903"/>
            <a:ext cx="3251702" cy="4201570"/>
          </a:xfrm>
        </p:spPr>
        <p:txBody>
          <a:bodyPr/>
          <a:lstStyle>
            <a:lvl1pPr marL="0" indent="0">
              <a:buNone/>
              <a:defRPr sz="1765"/>
            </a:lvl1pPr>
            <a:lvl2pPr marL="504190" indent="0">
              <a:buNone/>
              <a:defRPr sz="1545"/>
            </a:lvl2pPr>
            <a:lvl3pPr marL="1007745" indent="0">
              <a:buNone/>
              <a:defRPr sz="1325"/>
            </a:lvl3pPr>
            <a:lvl4pPr marL="1511935" indent="0">
              <a:buNone/>
              <a:defRPr sz="1100"/>
            </a:lvl4pPr>
            <a:lvl5pPr marL="2016125" indent="0">
              <a:buNone/>
              <a:defRPr sz="1100"/>
            </a:lvl5pPr>
            <a:lvl6pPr marL="2519680" indent="0">
              <a:buNone/>
              <a:defRPr sz="1100"/>
            </a:lvl6pPr>
            <a:lvl7pPr marL="3023870" indent="0">
              <a:buNone/>
              <a:defRPr sz="1100"/>
            </a:lvl7pPr>
            <a:lvl8pPr marL="3528060" indent="0">
              <a:buNone/>
              <a:defRPr sz="1100"/>
            </a:lvl8pPr>
            <a:lvl9pPr marL="4031615" indent="0">
              <a:buNone/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453" y="209991"/>
            <a:ext cx="2268141" cy="654471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4031" y="209991"/>
            <a:ext cx="6636411" cy="654471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4031" y="1763924"/>
            <a:ext cx="4445556" cy="49890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31038" y="1763924"/>
            <a:ext cx="4445556" cy="49890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402483"/>
            <a:ext cx="8694539" cy="146118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4356" y="1853171"/>
            <a:ext cx="4264576" cy="908210"/>
          </a:xfrm>
        </p:spPr>
        <p:txBody>
          <a:bodyPr anchor="b"/>
          <a:lstStyle>
            <a:lvl1pPr marL="0" indent="0">
              <a:buNone/>
              <a:defRPr sz="1985" b="1"/>
            </a:lvl1pPr>
            <a:lvl2pPr marL="377825" indent="0">
              <a:buNone/>
              <a:defRPr sz="1655" b="1"/>
            </a:lvl2pPr>
            <a:lvl3pPr marL="756285" indent="0">
              <a:buNone/>
              <a:defRPr sz="1490" b="1"/>
            </a:lvl3pPr>
            <a:lvl4pPr marL="1134110" indent="0">
              <a:buNone/>
              <a:defRPr sz="1325" b="1"/>
            </a:lvl4pPr>
            <a:lvl5pPr marL="1511935" indent="0">
              <a:buNone/>
              <a:defRPr sz="1325" b="1"/>
            </a:lvl5pPr>
            <a:lvl6pPr marL="1889760" indent="0">
              <a:buNone/>
              <a:defRPr sz="1325" b="1"/>
            </a:lvl6pPr>
            <a:lvl7pPr marL="2268220" indent="0">
              <a:buNone/>
              <a:defRPr sz="1325" b="1"/>
            </a:lvl7pPr>
            <a:lvl8pPr marL="2646045" indent="0">
              <a:buNone/>
              <a:defRPr sz="1325" b="1"/>
            </a:lvl8pPr>
            <a:lvl9pPr marL="3023870" indent="0">
              <a:buNone/>
              <a:defRPr sz="1325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356" y="2761381"/>
            <a:ext cx="4264576" cy="40615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3316" y="1853171"/>
            <a:ext cx="4285579" cy="908210"/>
          </a:xfrm>
        </p:spPr>
        <p:txBody>
          <a:bodyPr anchor="b"/>
          <a:lstStyle>
            <a:lvl1pPr marL="0" indent="0">
              <a:buNone/>
              <a:defRPr sz="1985" b="1"/>
            </a:lvl1pPr>
            <a:lvl2pPr marL="377825" indent="0">
              <a:buNone/>
              <a:defRPr sz="1655" b="1"/>
            </a:lvl2pPr>
            <a:lvl3pPr marL="756285" indent="0">
              <a:buNone/>
              <a:defRPr sz="1490" b="1"/>
            </a:lvl3pPr>
            <a:lvl4pPr marL="1134110" indent="0">
              <a:buNone/>
              <a:defRPr sz="1325" b="1"/>
            </a:lvl4pPr>
            <a:lvl5pPr marL="1511935" indent="0">
              <a:buNone/>
              <a:defRPr sz="1325" b="1"/>
            </a:lvl5pPr>
            <a:lvl6pPr marL="1889760" indent="0">
              <a:buNone/>
              <a:defRPr sz="1325" b="1"/>
            </a:lvl6pPr>
            <a:lvl7pPr marL="2268220" indent="0">
              <a:buNone/>
              <a:defRPr sz="1325" b="1"/>
            </a:lvl7pPr>
            <a:lvl8pPr marL="2646045" indent="0">
              <a:buNone/>
              <a:defRPr sz="1325" b="1"/>
            </a:lvl8pPr>
            <a:lvl9pPr marL="3023870" indent="0">
              <a:buNone/>
              <a:defRPr sz="1325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3316" y="2761381"/>
            <a:ext cx="4285579" cy="40615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503978"/>
            <a:ext cx="3251264" cy="1763924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5579" y="1088453"/>
            <a:ext cx="5103316" cy="5372269"/>
          </a:xfrm>
        </p:spPr>
        <p:txBody>
          <a:bodyPr/>
          <a:lstStyle>
            <a:lvl1pPr>
              <a:defRPr sz="2645"/>
            </a:lvl1pPr>
            <a:lvl2pPr>
              <a:defRPr sz="2315"/>
            </a:lvl2pPr>
            <a:lvl3pPr>
              <a:defRPr sz="1985"/>
            </a:lvl3pPr>
            <a:lvl4pPr>
              <a:defRPr sz="1655"/>
            </a:lvl4pPr>
            <a:lvl5pPr>
              <a:defRPr sz="1655"/>
            </a:lvl5pPr>
            <a:lvl6pPr>
              <a:defRPr sz="1655"/>
            </a:lvl6pPr>
            <a:lvl7pPr>
              <a:defRPr sz="1655"/>
            </a:lvl7pPr>
            <a:lvl8pPr>
              <a:defRPr sz="1655"/>
            </a:lvl8pPr>
            <a:lvl9pPr>
              <a:defRPr sz="1655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356" y="2267903"/>
            <a:ext cx="3251264" cy="4201570"/>
          </a:xfrm>
        </p:spPr>
        <p:txBody>
          <a:bodyPr/>
          <a:lstStyle>
            <a:lvl1pPr marL="0" indent="0">
              <a:buNone/>
              <a:defRPr sz="1325"/>
            </a:lvl1pPr>
            <a:lvl2pPr marL="377825" indent="0">
              <a:buNone/>
              <a:defRPr sz="1155"/>
            </a:lvl2pPr>
            <a:lvl3pPr marL="756285" indent="0">
              <a:buNone/>
              <a:defRPr sz="990"/>
            </a:lvl3pPr>
            <a:lvl4pPr marL="1134110" indent="0">
              <a:buNone/>
              <a:defRPr sz="825"/>
            </a:lvl4pPr>
            <a:lvl5pPr marL="1511935" indent="0">
              <a:buNone/>
              <a:defRPr sz="825"/>
            </a:lvl5pPr>
            <a:lvl6pPr marL="1889760" indent="0">
              <a:buNone/>
              <a:defRPr sz="825"/>
            </a:lvl6pPr>
            <a:lvl7pPr marL="2268220" indent="0">
              <a:buNone/>
              <a:defRPr sz="825"/>
            </a:lvl7pPr>
            <a:lvl8pPr marL="2646045" indent="0">
              <a:buNone/>
              <a:defRPr sz="825"/>
            </a:lvl8pPr>
            <a:lvl9pPr marL="3023870" indent="0">
              <a:buNone/>
              <a:defRPr sz="82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503978"/>
            <a:ext cx="3251264" cy="1763924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85579" y="1088453"/>
            <a:ext cx="5103316" cy="5372269"/>
          </a:xfrm>
        </p:spPr>
        <p:txBody>
          <a:bodyPr/>
          <a:lstStyle>
            <a:lvl1pPr marL="0" indent="0">
              <a:buNone/>
              <a:defRPr sz="2645"/>
            </a:lvl1pPr>
            <a:lvl2pPr marL="377825" indent="0">
              <a:buNone/>
              <a:defRPr sz="2315"/>
            </a:lvl2pPr>
            <a:lvl3pPr marL="756285" indent="0">
              <a:buNone/>
              <a:defRPr sz="1985"/>
            </a:lvl3pPr>
            <a:lvl4pPr marL="1134110" indent="0">
              <a:buNone/>
              <a:defRPr sz="1655"/>
            </a:lvl4pPr>
            <a:lvl5pPr marL="1511935" indent="0">
              <a:buNone/>
              <a:defRPr sz="1655"/>
            </a:lvl5pPr>
            <a:lvl6pPr marL="1889760" indent="0">
              <a:buNone/>
              <a:defRPr sz="1655"/>
            </a:lvl6pPr>
            <a:lvl7pPr marL="2268220" indent="0">
              <a:buNone/>
              <a:defRPr sz="1655"/>
            </a:lvl7pPr>
            <a:lvl8pPr marL="2646045" indent="0">
              <a:buNone/>
              <a:defRPr sz="1655"/>
            </a:lvl8pPr>
            <a:lvl9pPr marL="3023870" indent="0">
              <a:buNone/>
              <a:defRPr sz="1655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356" y="2267903"/>
            <a:ext cx="3251264" cy="4201570"/>
          </a:xfrm>
        </p:spPr>
        <p:txBody>
          <a:bodyPr/>
          <a:lstStyle>
            <a:lvl1pPr marL="0" indent="0">
              <a:buNone/>
              <a:defRPr sz="1325"/>
            </a:lvl1pPr>
            <a:lvl2pPr marL="377825" indent="0">
              <a:buNone/>
              <a:defRPr sz="1155"/>
            </a:lvl2pPr>
            <a:lvl3pPr marL="756285" indent="0">
              <a:buNone/>
              <a:defRPr sz="990"/>
            </a:lvl3pPr>
            <a:lvl4pPr marL="1134110" indent="0">
              <a:buNone/>
              <a:defRPr sz="825"/>
            </a:lvl4pPr>
            <a:lvl5pPr marL="1511935" indent="0">
              <a:buNone/>
              <a:defRPr sz="825"/>
            </a:lvl5pPr>
            <a:lvl6pPr marL="1889760" indent="0">
              <a:buNone/>
              <a:defRPr sz="825"/>
            </a:lvl6pPr>
            <a:lvl7pPr marL="2268220" indent="0">
              <a:buNone/>
              <a:defRPr sz="825"/>
            </a:lvl7pPr>
            <a:lvl8pPr marL="2646045" indent="0">
              <a:buNone/>
              <a:defRPr sz="825"/>
            </a:lvl8pPr>
            <a:lvl9pPr marL="3023870" indent="0">
              <a:buNone/>
              <a:defRPr sz="82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charset="0"/>
                <a:ea typeface="SimSun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charset="0"/>
              <a:ea typeface="SimSun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3" Type="http://schemas.openxmlformats.org/officeDocument/2006/relationships/theme" Target="../theme/theme3.xml"/><Relationship Id="rId12" Type="http://schemas.openxmlformats.org/officeDocument/2006/relationships/image" Target="../media/image4.jpeg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1025"/>
          <p:cNvSpPr/>
          <p:nvPr>
            <p:ph type="title"/>
          </p:nvPr>
        </p:nvSpPr>
        <p:spPr>
          <a:xfrm>
            <a:off x="504031" y="302738"/>
            <a:ext cx="9072563" cy="1259946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/>
          <p:nvPr>
            <p:ph type="body" idx="1"/>
          </p:nvPr>
        </p:nvSpPr>
        <p:spPr>
          <a:xfrm>
            <a:off x="504031" y="1763924"/>
            <a:ext cx="9072563" cy="4989036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/>
          <p:nvPr>
            <p:ph type="dt" sz="half" idx="2"/>
          </p:nvPr>
        </p:nvSpPr>
        <p:spPr>
          <a:xfrm>
            <a:off x="504031" y="6884204"/>
            <a:ext cx="2352146" cy="524977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>
              <a:defRPr sz="1545"/>
            </a:lvl1pPr>
          </a:lstStyle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29" name="Footer Placeholder 1028"/>
          <p:cNvSpPr/>
          <p:nvPr>
            <p:ph type="ftr" sz="quarter" idx="3"/>
          </p:nvPr>
        </p:nvSpPr>
        <p:spPr>
          <a:xfrm>
            <a:off x="3444214" y="6884204"/>
            <a:ext cx="3192198" cy="524977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ctr">
              <a:defRPr sz="1545"/>
            </a:lvl1pPr>
          </a:lstStyle>
          <a:p>
            <a:pPr algn="ct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30" name="Slide Number Placeholder 1029"/>
          <p:cNvSpPr/>
          <p:nvPr>
            <p:ph type="sldNum" sz="quarter" idx="4"/>
          </p:nvPr>
        </p:nvSpPr>
        <p:spPr>
          <a:xfrm>
            <a:off x="7224448" y="6884204"/>
            <a:ext cx="2352146" cy="524977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r">
              <a:defRPr sz="1545"/>
            </a:lvl1pPr>
          </a:lstStyle>
          <a:p>
            <a:pPr algn="r"/>
            <a:fld id="{2C369461-400E-4E9C-AA98-480619C941E1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100774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85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77825" lvl="0" indent="-377190" algn="l" defTabSz="1007745" eaLnBrk="1" fontAlgn="base" latinLnBrk="0" hangingPunct="1">
        <a:lnSpc>
          <a:spcPct val="100000"/>
        </a:lnSpc>
        <a:spcBef>
          <a:spcPct val="22000"/>
        </a:spcBef>
        <a:spcAft>
          <a:spcPct val="0"/>
        </a:spcAft>
        <a:buChar char="•"/>
        <a:defRPr sz="352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819150" lvl="1" indent="-314325" algn="l" defTabSz="1007745" eaLnBrk="1" fontAlgn="base" latinLnBrk="0" hangingPunct="1">
        <a:lnSpc>
          <a:spcPct val="100000"/>
        </a:lnSpc>
        <a:spcBef>
          <a:spcPct val="22000"/>
        </a:spcBef>
        <a:spcAft>
          <a:spcPct val="0"/>
        </a:spcAft>
        <a:buChar char="–"/>
        <a:defRPr sz="308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259840" lvl="2" indent="-251460" algn="l" defTabSz="1007745" eaLnBrk="1" fontAlgn="base" latinLnBrk="0" hangingPunct="1">
        <a:lnSpc>
          <a:spcPct val="100000"/>
        </a:lnSpc>
        <a:spcBef>
          <a:spcPct val="22000"/>
        </a:spcBef>
        <a:spcAft>
          <a:spcPct val="0"/>
        </a:spcAft>
        <a:buChar char="•"/>
        <a:defRPr sz="264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764030" lvl="3" indent="-251460" algn="l" defTabSz="1007745" eaLnBrk="1" fontAlgn="base" latinLnBrk="0" hangingPunct="1">
        <a:lnSpc>
          <a:spcPct val="100000"/>
        </a:lnSpc>
        <a:spcBef>
          <a:spcPct val="22000"/>
        </a:spcBef>
        <a:spcAft>
          <a:spcPct val="0"/>
        </a:spcAft>
        <a:buChar char="–"/>
        <a:defRPr sz="220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268220" lvl="4" indent="-251460" algn="l" defTabSz="1007745" eaLnBrk="1" fontAlgn="base" latinLnBrk="0" hangingPunct="1">
        <a:lnSpc>
          <a:spcPct val="100000"/>
        </a:lnSpc>
        <a:spcBef>
          <a:spcPct val="22000"/>
        </a:spcBef>
        <a:spcAft>
          <a:spcPct val="0"/>
        </a:spcAft>
        <a:buChar char="»"/>
        <a:defRPr sz="220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771775" lvl="5" indent="-2147483648" algn="l" defTabSz="1007745" eaLnBrk="1" fontAlgn="base" latinLnBrk="0" hangingPunct="1">
        <a:lnSpc>
          <a:spcPct val="100000"/>
        </a:lnSpc>
        <a:spcBef>
          <a:spcPct val="22000"/>
        </a:spcBef>
        <a:spcAft>
          <a:spcPct val="0"/>
        </a:spcAft>
        <a:buChar char="»"/>
        <a:defRPr sz="220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275965" lvl="6" indent="-2147483648" algn="l" defTabSz="1007745" eaLnBrk="1" fontAlgn="base" latinLnBrk="0" hangingPunct="1">
        <a:lnSpc>
          <a:spcPct val="100000"/>
        </a:lnSpc>
        <a:spcBef>
          <a:spcPct val="22000"/>
        </a:spcBef>
        <a:spcAft>
          <a:spcPct val="0"/>
        </a:spcAft>
        <a:buChar char="»"/>
        <a:defRPr sz="220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780155" lvl="7" indent="-2147483648" algn="l" defTabSz="1007745" eaLnBrk="1" fontAlgn="base" latinLnBrk="0" hangingPunct="1">
        <a:lnSpc>
          <a:spcPct val="100000"/>
        </a:lnSpc>
        <a:spcBef>
          <a:spcPct val="22000"/>
        </a:spcBef>
        <a:spcAft>
          <a:spcPct val="0"/>
        </a:spcAft>
        <a:buChar char="»"/>
        <a:defRPr sz="220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4283710" lvl="8" indent="-2147483648" algn="l" defTabSz="1007745" eaLnBrk="1" fontAlgn="base" latinLnBrk="0" hangingPunct="1">
        <a:lnSpc>
          <a:spcPct val="100000"/>
        </a:lnSpc>
        <a:spcBef>
          <a:spcPct val="22000"/>
        </a:spcBef>
        <a:spcAft>
          <a:spcPct val="0"/>
        </a:spcAft>
        <a:buChar char="»"/>
        <a:defRPr sz="220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100774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charset="0"/>
        <a:buNone/>
        <a:defRPr sz="198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04190" lvl="1" indent="0" algn="l" defTabSz="100774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charset="0"/>
        <a:buNone/>
        <a:defRPr sz="198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007745" lvl="2" indent="0" algn="l" defTabSz="100774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charset="0"/>
        <a:buNone/>
        <a:defRPr sz="198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511935" lvl="3" indent="0" algn="l" defTabSz="100774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charset="0"/>
        <a:buNone/>
        <a:defRPr sz="198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16125" lvl="4" indent="0" algn="l" defTabSz="100774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charset="0"/>
        <a:buNone/>
        <a:defRPr sz="198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9680" lvl="5" indent="0" algn="l" defTabSz="100774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charset="0"/>
        <a:buNone/>
        <a:defRPr sz="198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023870" lvl="6" indent="0" algn="l" defTabSz="100774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charset="0"/>
        <a:buNone/>
        <a:defRPr sz="198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528060" lvl="7" indent="0" algn="l" defTabSz="100774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charset="0"/>
        <a:buNone/>
        <a:defRPr sz="198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4031615" lvl="8" indent="0" algn="l" defTabSz="100774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charset="0"/>
        <a:buNone/>
        <a:defRPr sz="198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7000" y="0"/>
            <a:ext cx="10087625" cy="7559675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504031" y="209991"/>
            <a:ext cx="9072563" cy="642223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504031" y="1294944"/>
            <a:ext cx="9072563" cy="5459765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04031" y="6884204"/>
            <a:ext cx="2352146" cy="524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545"/>
            </a:lvl1pPr>
          </a:lstStyle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444214" y="6884204"/>
            <a:ext cx="3192198" cy="524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545"/>
            </a:lvl1pPr>
          </a:lstStyle>
          <a:p>
            <a:pPr algn="ct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224448" y="6884204"/>
            <a:ext cx="2352146" cy="524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545"/>
            </a:lvl1pPr>
          </a:lstStyle>
          <a:p>
            <a:pPr algn="r"/>
            <a:fld id="{2C369461-400E-4E9C-AA98-480619C941E1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97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charset="0"/>
          <a:ea typeface="SimSun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charset="0"/>
          <a:ea typeface="SimSun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charset="0"/>
          <a:ea typeface="SimSun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charset="0"/>
          <a:ea typeface="SimSun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charset="0"/>
          <a:ea typeface="SimSun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charset="0"/>
          <a:ea typeface="SimSun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charset="0"/>
          <a:ea typeface="SimSun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charset="0"/>
          <a:ea typeface="SimSun" charset="-122"/>
        </a:defRPr>
      </a:lvl9pPr>
    </p:titleStyle>
    <p:bodyStyle>
      <a:lvl1pPr marL="377825" indent="-377190" algn="l" rtl="0" fontAlgn="base">
        <a:spcBef>
          <a:spcPct val="22000"/>
        </a:spcBef>
        <a:spcAft>
          <a:spcPct val="0"/>
        </a:spcAft>
        <a:buChar char="•"/>
        <a:defRPr sz="3525" kern="1200">
          <a:solidFill>
            <a:schemeClr val="tx1"/>
          </a:solidFill>
          <a:latin typeface="+mn-lt"/>
          <a:ea typeface="+mn-ea"/>
          <a:cs typeface="+mn-cs"/>
        </a:defRPr>
      </a:lvl1pPr>
      <a:lvl2pPr marL="819150" indent="-314325" algn="l" rtl="0" fontAlgn="base">
        <a:spcBef>
          <a:spcPct val="22000"/>
        </a:spcBef>
        <a:spcAft>
          <a:spcPct val="0"/>
        </a:spcAft>
        <a:buChar char="–"/>
        <a:defRPr sz="3085" kern="1200">
          <a:solidFill>
            <a:schemeClr val="tx1"/>
          </a:solidFill>
          <a:latin typeface="+mn-lt"/>
          <a:ea typeface="+mn-ea"/>
          <a:cs typeface="+mn-cs"/>
        </a:defRPr>
      </a:lvl2pPr>
      <a:lvl3pPr marL="1259840" indent="-251460" algn="l" rtl="0" fontAlgn="base">
        <a:spcBef>
          <a:spcPct val="22000"/>
        </a:spcBef>
        <a:spcAft>
          <a:spcPct val="0"/>
        </a:spcAft>
        <a:buChar char="•"/>
        <a:defRPr sz="2645" kern="1200">
          <a:solidFill>
            <a:schemeClr val="tx1"/>
          </a:solidFill>
          <a:latin typeface="+mn-lt"/>
          <a:ea typeface="+mn-ea"/>
          <a:cs typeface="+mn-cs"/>
        </a:defRPr>
      </a:lvl3pPr>
      <a:lvl4pPr marL="1764030" indent="-251460" algn="l" rtl="0" fontAlgn="base">
        <a:spcBef>
          <a:spcPct val="22000"/>
        </a:spcBef>
        <a:spcAft>
          <a:spcPct val="0"/>
        </a:spcAft>
        <a:buChar char="–"/>
        <a:defRPr sz="2205" kern="1200">
          <a:solidFill>
            <a:schemeClr val="tx1"/>
          </a:solidFill>
          <a:latin typeface="+mn-lt"/>
          <a:ea typeface="+mn-ea"/>
          <a:cs typeface="+mn-cs"/>
        </a:defRPr>
      </a:lvl4pPr>
      <a:lvl5pPr marL="2268220" indent="-251460" algn="l" rtl="0" fontAlgn="base">
        <a:spcBef>
          <a:spcPct val="22000"/>
        </a:spcBef>
        <a:spcAft>
          <a:spcPct val="0"/>
        </a:spcAft>
        <a:buChar char="»"/>
        <a:defRPr sz="2205" kern="1200">
          <a:solidFill>
            <a:schemeClr val="tx1"/>
          </a:solidFill>
          <a:latin typeface="+mn-lt"/>
          <a:ea typeface="+mn-ea"/>
          <a:cs typeface="+mn-cs"/>
        </a:defRPr>
      </a:lvl5pPr>
      <a:lvl6pPr marL="2771775" indent="-251460" algn="l" defTabSz="1007745" rtl="0" eaLnBrk="1" latinLnBrk="0" hangingPunct="1">
        <a:lnSpc>
          <a:spcPct val="90000"/>
        </a:lnSpc>
        <a:spcBef>
          <a:spcPts val="550"/>
        </a:spcBef>
        <a:buFont typeface="Arial" panose="0208060402020202020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6pPr>
      <a:lvl7pPr marL="3275965" indent="-251460" algn="l" defTabSz="1007745" rtl="0" eaLnBrk="1" latinLnBrk="0" hangingPunct="1">
        <a:lnSpc>
          <a:spcPct val="90000"/>
        </a:lnSpc>
        <a:spcBef>
          <a:spcPts val="550"/>
        </a:spcBef>
        <a:buFont typeface="Arial" panose="0208060402020202020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7pPr>
      <a:lvl8pPr marL="3780155" indent="-251460" algn="l" defTabSz="1007745" rtl="0" eaLnBrk="1" latinLnBrk="0" hangingPunct="1">
        <a:lnSpc>
          <a:spcPct val="90000"/>
        </a:lnSpc>
        <a:spcBef>
          <a:spcPts val="550"/>
        </a:spcBef>
        <a:buFont typeface="Arial" panose="0208060402020202020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8pPr>
      <a:lvl9pPr marL="4283710" indent="-251460" algn="l" defTabSz="1007745" rtl="0" eaLnBrk="1" latinLnBrk="0" hangingPunct="1">
        <a:lnSpc>
          <a:spcPct val="90000"/>
        </a:lnSpc>
        <a:spcBef>
          <a:spcPts val="550"/>
        </a:spcBef>
        <a:buFont typeface="Arial" panose="0208060402020202020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74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1pPr>
      <a:lvl2pPr marL="504190" algn="l" defTabSz="100774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2pPr>
      <a:lvl3pPr marL="1007745" algn="l" defTabSz="100774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3pPr>
      <a:lvl4pPr marL="1511935" algn="l" defTabSz="100774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4pPr>
      <a:lvl5pPr marL="2016125" algn="l" defTabSz="100774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5pPr>
      <a:lvl6pPr marL="2519680" algn="l" defTabSz="100774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6pPr>
      <a:lvl7pPr marL="3023870" algn="l" defTabSz="100774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7pPr>
      <a:lvl8pPr marL="3528060" algn="l" defTabSz="100774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8pPr>
      <a:lvl9pPr marL="4031615" algn="l" defTabSz="100774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7000" y="0"/>
            <a:ext cx="10087625" cy="7559675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504031" y="209991"/>
            <a:ext cx="9072563" cy="642223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504031" y="1294944"/>
            <a:ext cx="9072563" cy="5459765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04031" y="6884204"/>
            <a:ext cx="2352146" cy="524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545"/>
            </a:lvl1pPr>
          </a:lstStyle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444214" y="6884204"/>
            <a:ext cx="3192198" cy="524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545"/>
            </a:lvl1pPr>
          </a:lstStyle>
          <a:p>
            <a:pPr algn="ct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224448" y="6884204"/>
            <a:ext cx="2352146" cy="524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545"/>
            </a:lvl1pPr>
          </a:lstStyle>
          <a:p>
            <a:pPr algn="r"/>
            <a:fld id="{2C369461-400E-4E9C-AA98-480619C941E1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97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charset="0"/>
          <a:ea typeface="SimSun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charset="0"/>
          <a:ea typeface="SimSun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charset="0"/>
          <a:ea typeface="SimSun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charset="0"/>
          <a:ea typeface="SimSun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charset="0"/>
          <a:ea typeface="SimSun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charset="0"/>
          <a:ea typeface="SimSun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charset="0"/>
          <a:ea typeface="SimSun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80604020202020204" charset="0"/>
          <a:ea typeface="SimSun" charset="-122"/>
        </a:defRPr>
      </a:lvl9pPr>
    </p:titleStyle>
    <p:bodyStyle>
      <a:lvl1pPr marL="377825" indent="-377190" algn="l" rtl="0" fontAlgn="base">
        <a:spcBef>
          <a:spcPct val="22000"/>
        </a:spcBef>
        <a:spcAft>
          <a:spcPct val="0"/>
        </a:spcAft>
        <a:buChar char="•"/>
        <a:defRPr sz="3525" kern="1200">
          <a:solidFill>
            <a:schemeClr val="tx1"/>
          </a:solidFill>
          <a:latin typeface="+mn-lt"/>
          <a:ea typeface="+mn-ea"/>
          <a:cs typeface="+mn-cs"/>
        </a:defRPr>
      </a:lvl1pPr>
      <a:lvl2pPr marL="819150" indent="-314325" algn="l" rtl="0" fontAlgn="base">
        <a:spcBef>
          <a:spcPct val="22000"/>
        </a:spcBef>
        <a:spcAft>
          <a:spcPct val="0"/>
        </a:spcAft>
        <a:buChar char="–"/>
        <a:defRPr sz="3085" kern="1200">
          <a:solidFill>
            <a:schemeClr val="tx1"/>
          </a:solidFill>
          <a:latin typeface="+mn-lt"/>
          <a:ea typeface="+mn-ea"/>
          <a:cs typeface="+mn-cs"/>
        </a:defRPr>
      </a:lvl2pPr>
      <a:lvl3pPr marL="1259840" indent="-251460" algn="l" rtl="0" fontAlgn="base">
        <a:spcBef>
          <a:spcPct val="22000"/>
        </a:spcBef>
        <a:spcAft>
          <a:spcPct val="0"/>
        </a:spcAft>
        <a:buChar char="•"/>
        <a:defRPr sz="2645" kern="1200">
          <a:solidFill>
            <a:schemeClr val="tx1"/>
          </a:solidFill>
          <a:latin typeface="+mn-lt"/>
          <a:ea typeface="+mn-ea"/>
          <a:cs typeface="+mn-cs"/>
        </a:defRPr>
      </a:lvl3pPr>
      <a:lvl4pPr marL="1764030" indent="-251460" algn="l" rtl="0" fontAlgn="base">
        <a:spcBef>
          <a:spcPct val="22000"/>
        </a:spcBef>
        <a:spcAft>
          <a:spcPct val="0"/>
        </a:spcAft>
        <a:buChar char="–"/>
        <a:defRPr sz="2205" kern="1200">
          <a:solidFill>
            <a:schemeClr val="tx1"/>
          </a:solidFill>
          <a:latin typeface="+mn-lt"/>
          <a:ea typeface="+mn-ea"/>
          <a:cs typeface="+mn-cs"/>
        </a:defRPr>
      </a:lvl4pPr>
      <a:lvl5pPr marL="2268220" indent="-251460" algn="l" rtl="0" fontAlgn="base">
        <a:spcBef>
          <a:spcPct val="22000"/>
        </a:spcBef>
        <a:spcAft>
          <a:spcPct val="0"/>
        </a:spcAft>
        <a:buChar char="»"/>
        <a:defRPr sz="2205" kern="1200">
          <a:solidFill>
            <a:schemeClr val="tx1"/>
          </a:solidFill>
          <a:latin typeface="+mn-lt"/>
          <a:ea typeface="+mn-ea"/>
          <a:cs typeface="+mn-cs"/>
        </a:defRPr>
      </a:lvl5pPr>
      <a:lvl6pPr marL="2771775" indent="-251460" algn="l" defTabSz="1007745" rtl="0" eaLnBrk="1" latinLnBrk="0" hangingPunct="1">
        <a:lnSpc>
          <a:spcPct val="90000"/>
        </a:lnSpc>
        <a:spcBef>
          <a:spcPts val="550"/>
        </a:spcBef>
        <a:buFont typeface="Arial" panose="0208060402020202020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6pPr>
      <a:lvl7pPr marL="3275965" indent="-251460" algn="l" defTabSz="1007745" rtl="0" eaLnBrk="1" latinLnBrk="0" hangingPunct="1">
        <a:lnSpc>
          <a:spcPct val="90000"/>
        </a:lnSpc>
        <a:spcBef>
          <a:spcPts val="550"/>
        </a:spcBef>
        <a:buFont typeface="Arial" panose="0208060402020202020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7pPr>
      <a:lvl8pPr marL="3780155" indent="-251460" algn="l" defTabSz="1007745" rtl="0" eaLnBrk="1" latinLnBrk="0" hangingPunct="1">
        <a:lnSpc>
          <a:spcPct val="90000"/>
        </a:lnSpc>
        <a:spcBef>
          <a:spcPts val="550"/>
        </a:spcBef>
        <a:buFont typeface="Arial" panose="0208060402020202020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8pPr>
      <a:lvl9pPr marL="4283710" indent="-251460" algn="l" defTabSz="1007745" rtl="0" eaLnBrk="1" latinLnBrk="0" hangingPunct="1">
        <a:lnSpc>
          <a:spcPct val="90000"/>
        </a:lnSpc>
        <a:spcBef>
          <a:spcPts val="550"/>
        </a:spcBef>
        <a:buFont typeface="Arial" panose="0208060402020202020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74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1pPr>
      <a:lvl2pPr marL="504190" algn="l" defTabSz="100774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2pPr>
      <a:lvl3pPr marL="1007745" algn="l" defTabSz="100774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3pPr>
      <a:lvl4pPr marL="1511935" algn="l" defTabSz="100774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4pPr>
      <a:lvl5pPr marL="2016125" algn="l" defTabSz="100774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5pPr>
      <a:lvl6pPr marL="2519680" algn="l" defTabSz="100774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6pPr>
      <a:lvl7pPr marL="3023870" algn="l" defTabSz="100774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7pPr>
      <a:lvl8pPr marL="3528060" algn="l" defTabSz="100774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8pPr>
      <a:lvl9pPr marL="4031615" algn="l" defTabSz="1007745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504000" y="84096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p>
            <a:pPr algn="ctr"/>
            <a:r>
              <a:rPr lang="x-none" alt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80604020202020204" charset="0"/>
              </a:rPr>
              <a:t>STRESSMETER</a:t>
            </a:r>
            <a:endParaRPr lang="x-none" alt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80604020202020204" charset="0"/>
            </a:endParaRPr>
          </a:p>
        </p:txBody>
      </p:sp>
      <p:pic>
        <p:nvPicPr>
          <p:cNvPr id="40" name="Picture 39"/>
          <p:cNvPicPr/>
          <p:nvPr/>
        </p:nvPicPr>
        <p:blipFill>
          <a:blip r:embed="rId1"/>
          <a:stretch>
            <a:fillRect/>
          </a:stretch>
        </p:blipFill>
        <p:spPr>
          <a:xfrm>
            <a:off x="6840" y="3117240"/>
            <a:ext cx="10079640" cy="2917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668240" y="22689185"/>
            <a:ext cx="9144000" cy="68586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5"/>
            <a:ext cx="5078730" cy="38093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35" y="3780155"/>
            <a:ext cx="5042535" cy="37801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9995" y="635"/>
            <a:ext cx="5054600" cy="379158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9995" y="3780155"/>
            <a:ext cx="5049520" cy="37776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3769995" y="3322320"/>
            <a:ext cx="2540000" cy="9144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https://www.youtube.com/watch?v=hjqivSXZJhk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en-US"/>
              <a:t>Solution Analysis:</a:t>
            </a:r>
            <a:endParaRPr lang="x-none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x-none" altLang="en-US"/>
              <a:t>24/7 monitoring</a:t>
            </a:r>
            <a:endParaRPr lang="x-none" altLang="en-US"/>
          </a:p>
          <a:p>
            <a:r>
              <a:rPr lang="x-none" altLang="en-US"/>
              <a:t>Realtime system</a:t>
            </a:r>
            <a:endParaRPr lang="x-none" altLang="en-US"/>
          </a:p>
          <a:p>
            <a:r>
              <a:rPr lang="x-none" altLang="en-US"/>
              <a:t>Stress analysis</a:t>
            </a:r>
            <a:endParaRPr lang="x-none" altLang="en-US"/>
          </a:p>
          <a:p>
            <a:r>
              <a:rPr lang="x-none" altLang="en-US"/>
              <a:t>Warning system</a:t>
            </a:r>
            <a:endParaRPr lang="x-none" altLang="en-US"/>
          </a:p>
          <a:p>
            <a:r>
              <a:rPr lang="x-none" altLang="en-US"/>
              <a:t>Low cost solution</a:t>
            </a:r>
            <a:endParaRPr lang="x-none" altLang="en-US"/>
          </a:p>
          <a:p>
            <a:r>
              <a:rPr lang="x-none" altLang="en-US"/>
              <a:t>Easy to install</a:t>
            </a:r>
            <a:endParaRPr lang="x-none" altLang="en-US"/>
          </a:p>
          <a:p>
            <a:endParaRPr lang="x-none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 3"/>
          <p:cNvSpPr/>
          <p:nvPr/>
        </p:nvSpPr>
        <p:spPr>
          <a:xfrm>
            <a:off x="2454593" y="3322320"/>
            <a:ext cx="5171440" cy="91440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x-none" altLang="en-US" sz="54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STRESSMETER</a:t>
            </a:r>
            <a:endParaRPr lang="x-none" altLang="en-US" sz="540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20675" y="0"/>
            <a:ext cx="9189085" cy="25603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endParaRPr lang="x-none" altLang="en-US" sz="5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ctr"/>
            <a:endParaRPr lang="x-none" altLang="en-US" sz="540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ctr"/>
            <a:r>
              <a:rPr lang="x-none" altLang="en-US" sz="54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Sense it before it happens</a:t>
            </a:r>
            <a:endParaRPr lang="x-none" altLang="en-US" sz="540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Screenshot from 2016-11-06 11-01-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0675" y="0"/>
            <a:ext cx="4697095" cy="75755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1265" y="1270"/>
            <a:ext cx="4718685" cy="75609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en-US"/>
              <a:t>Expansions:</a:t>
            </a:r>
            <a:endParaRPr lang="x-none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190" y="1294765"/>
            <a:ext cx="9072880" cy="2491740"/>
          </a:xfrm>
        </p:spPr>
        <p:txBody>
          <a:bodyPr/>
          <a:p>
            <a:pPr marL="635" indent="0">
              <a:buNone/>
            </a:pPr>
            <a:r>
              <a:rPr lang="x-none" altLang="en-US" sz="2800" b="1"/>
              <a:t>Large Scale:</a:t>
            </a:r>
            <a:endParaRPr lang="x-none" altLang="en-US" sz="2800" b="1"/>
          </a:p>
          <a:p>
            <a:r>
              <a:rPr lang="x-none" altLang="en-US" sz="2800"/>
              <a:t>Buildings</a:t>
            </a:r>
            <a:endParaRPr lang="x-none" altLang="en-US" sz="2800"/>
          </a:p>
          <a:p>
            <a:r>
              <a:rPr lang="x-none" altLang="en-US" sz="2800"/>
              <a:t>Dams</a:t>
            </a:r>
            <a:endParaRPr lang="x-none" altLang="en-US" sz="2800"/>
          </a:p>
          <a:p>
            <a:r>
              <a:rPr lang="x-none" altLang="en-US" sz="2800"/>
              <a:t>Assist in the detection of pre-earthquake waves</a:t>
            </a:r>
            <a:endParaRPr lang="x-none" altLang="en-US" sz="2800"/>
          </a:p>
          <a:p>
            <a:endParaRPr lang="x-none" altLang="en-US" sz="2000"/>
          </a:p>
          <a:p>
            <a:endParaRPr lang="x-none" altLang="en-US" sz="2000"/>
          </a:p>
        </p:txBody>
      </p:sp>
      <p:sp>
        <p:nvSpPr>
          <p:cNvPr id="4" name="Content Placeholder 2"/>
          <p:cNvSpPr>
            <a:spLocks noGrp="1"/>
          </p:cNvSpPr>
          <p:nvPr/>
        </p:nvSpPr>
        <p:spPr>
          <a:xfrm>
            <a:off x="320675" y="3779520"/>
            <a:ext cx="9072880" cy="249174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marL="377825" indent="-377190" algn="l" rtl="0" fontAlgn="base">
              <a:spcBef>
                <a:spcPct val="22000"/>
              </a:spcBef>
              <a:spcAft>
                <a:spcPct val="0"/>
              </a:spcAft>
              <a:buChar char="•"/>
              <a:defRPr sz="3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9150" indent="-314325" algn="l" rtl="0" fontAlgn="base">
              <a:spcBef>
                <a:spcPct val="22000"/>
              </a:spcBef>
              <a:spcAft>
                <a:spcPct val="0"/>
              </a:spcAft>
              <a:buChar char="–"/>
              <a:defRPr sz="30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840" indent="-251460" algn="l" rtl="0" fontAlgn="base">
              <a:spcBef>
                <a:spcPct val="22000"/>
              </a:spcBef>
              <a:spcAft>
                <a:spcPct val="0"/>
              </a:spcAft>
              <a:buChar char="•"/>
              <a:defRPr sz="264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4030" indent="-251460" algn="l" rtl="0" fontAlgn="base">
              <a:spcBef>
                <a:spcPct val="22000"/>
              </a:spcBef>
              <a:spcAft>
                <a:spcPct val="0"/>
              </a:spcAft>
              <a:buChar char="–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8220" indent="-251460" algn="l" rtl="0" fontAlgn="base">
              <a:spcBef>
                <a:spcPct val="22000"/>
              </a:spcBef>
              <a:spcAft>
                <a:spcPct val="0"/>
              </a:spcAft>
              <a:buChar char="»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775" indent="-251460" algn="l" defTabSz="1007745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80604020202020204" charset="0"/>
              <a:buChar char="•"/>
              <a:defRPr sz="19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965" indent="-251460" algn="l" defTabSz="1007745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80604020202020204" charset="0"/>
              <a:buChar char="•"/>
              <a:defRPr sz="19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80155" indent="-251460" algn="l" defTabSz="1007745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80604020202020204" charset="0"/>
              <a:buChar char="•"/>
              <a:defRPr sz="19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10" indent="-251460" algn="l" defTabSz="1007745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80604020202020204" charset="0"/>
              <a:buChar char="•"/>
              <a:defRPr sz="198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35" indent="0">
              <a:buNone/>
            </a:pPr>
            <a:r>
              <a:rPr lang="x-none" altLang="en-US" sz="2800" b="1"/>
              <a:t>Small Scale:</a:t>
            </a:r>
            <a:endParaRPr lang="x-none" altLang="en-US" sz="2800" b="1"/>
          </a:p>
          <a:p>
            <a:pPr marL="457835" indent="-457200"/>
            <a:r>
              <a:rPr lang="x-none" altLang="en-US" sz="2800"/>
              <a:t>Furniture</a:t>
            </a:r>
            <a:endParaRPr lang="x-none" altLang="en-US" sz="2800"/>
          </a:p>
          <a:p>
            <a:pPr marL="635" indent="0">
              <a:buNone/>
            </a:pPr>
            <a:endParaRPr lang="x-none" altLang="en-US" sz="2000"/>
          </a:p>
          <a:p>
            <a:pPr marL="635" indent="0">
              <a:buNone/>
            </a:pPr>
            <a:r>
              <a:rPr lang="x-none" altLang="en-US" sz="2800"/>
              <a:t>Could be used for data analysis for implementing better structures.</a:t>
            </a:r>
            <a:endParaRPr lang="x-none" altLang="en-US" sz="2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 3"/>
          <p:cNvSpPr/>
          <p:nvPr/>
        </p:nvSpPr>
        <p:spPr>
          <a:xfrm>
            <a:off x="3054985" y="3322320"/>
            <a:ext cx="3970655" cy="173736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x-none" altLang="en-US" sz="540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sym typeface="+mn-ea"/>
              </a:rPr>
              <a:t>Questions?</a:t>
            </a:r>
            <a:endParaRPr lang="x-none" altLang="en-US" sz="540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  <a:p>
            <a:pPr algn="ctr"/>
            <a:endParaRPr lang="x-none" altLang="en-US" sz="540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 3"/>
          <p:cNvSpPr/>
          <p:nvPr/>
        </p:nvSpPr>
        <p:spPr>
          <a:xfrm>
            <a:off x="3196590" y="3322320"/>
            <a:ext cx="3687445" cy="91440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x-none" altLang="en-US" sz="540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Thank You</a:t>
            </a:r>
            <a:endParaRPr lang="x-none" altLang="en-US" sz="540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Gear Drives">
  <a:themeElements>
    <a:clrScheme name="Gear Dri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5F5F5F"/>
      </a:accent1>
      <a:accent2>
        <a:srgbClr val="969696"/>
      </a:accent2>
      <a:accent3>
        <a:srgbClr val="FFFFFF"/>
      </a:accent3>
      <a:accent4>
        <a:srgbClr val="000000"/>
      </a:accent4>
      <a:accent5>
        <a:srgbClr val="B6B6B6"/>
      </a:accent5>
      <a:accent6>
        <a:srgbClr val="878787"/>
      </a:accent6>
      <a:hlink>
        <a:srgbClr val="CC3300"/>
      </a:hlink>
      <a:folHlink>
        <a:srgbClr val="996600"/>
      </a:folHlink>
    </a:clrScheme>
    <a:fontScheme name="Gear Dri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80604020202020204" charset="0"/>
            <a:ea typeface="SimSun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80604020202020204" charset="0"/>
            <a:ea typeface="SimSun" charset="-122"/>
          </a:defRPr>
        </a:defPPr>
      </a:lstStyle>
    </a:lnDef>
  </a:objectDefaults>
  <a:extraClrSchemeLst>
    <a:extraClrScheme>
      <a:clrScheme name="Gear Dri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5F5F5F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B6B6B6"/>
        </a:accent5>
        <a:accent6>
          <a:srgbClr val="87878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Gear Drives">
  <a:themeElements>
    <a:clrScheme name="Gear Dri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5F5F5F"/>
      </a:accent1>
      <a:accent2>
        <a:srgbClr val="969696"/>
      </a:accent2>
      <a:accent3>
        <a:srgbClr val="FFFFFF"/>
      </a:accent3>
      <a:accent4>
        <a:srgbClr val="000000"/>
      </a:accent4>
      <a:accent5>
        <a:srgbClr val="B6B6B6"/>
      </a:accent5>
      <a:accent6>
        <a:srgbClr val="878787"/>
      </a:accent6>
      <a:hlink>
        <a:srgbClr val="CC3300"/>
      </a:hlink>
      <a:folHlink>
        <a:srgbClr val="996600"/>
      </a:folHlink>
    </a:clrScheme>
    <a:fontScheme name="Gear Dri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80604020202020204" charset="0"/>
            <a:ea typeface="SimSun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80604020202020204" charset="0"/>
            <a:ea typeface="SimSun" charset="-122"/>
          </a:defRPr>
        </a:defPPr>
      </a:lstStyle>
    </a:lnDef>
  </a:objectDefaults>
  <a:extraClrSchemeLst>
    <a:extraClrScheme>
      <a:clrScheme name="Gear Dri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5F5F5F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B6B6B6"/>
        </a:accent5>
        <a:accent6>
          <a:srgbClr val="87878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391</Words>
  <Application>Kingsoft Office WPP</Application>
  <PresentationFormat/>
  <Paragraphs>38</Paragraphs>
  <Slides>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3</vt:i4>
      </vt:variant>
      <vt:variant>
        <vt:lpstr>幻灯片标题</vt:lpstr>
      </vt:variant>
      <vt:variant>
        <vt:i4>9</vt:i4>
      </vt:variant>
    </vt:vector>
  </HeadingPairs>
  <TitlesOfParts>
    <vt:vector size="12" baseType="lpstr">
      <vt:lpstr>Default Design</vt:lpstr>
      <vt:lpstr>Gear Drives</vt:lpstr>
      <vt:lpstr>1_Gear Drives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ajay</cp:lastModifiedBy>
  <cp:revision>5</cp:revision>
  <dcterms:created xsi:type="dcterms:W3CDTF">2016-11-06T19:06:39Z</dcterms:created>
  <dcterms:modified xsi:type="dcterms:W3CDTF">2016-11-06T19:06:39Z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1033-10.1.0.5672</vt:lpwstr>
  </property>
</Properties>
</file>